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B9A66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83" d="100"/>
          <a:sy n="83" d="100"/>
        </p:scale>
        <p:origin x="38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7B4E-0AA8-4587-B7F3-9A0575A87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DB6BA6-020B-41D1-B000-6C60D00F0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6EE77-20F3-4012-B64A-FB7A78173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971E0-31E4-4203-97F9-FAAC58ED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B53A7-9580-498D-91F7-7C9B6520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0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6B523-9413-496B-95DE-BFAD06FC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D5CF36-04A8-4258-8FDA-87B1B9591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8B774-6B6F-4A84-94F3-19AE8079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F4A36-2E84-4834-B478-54A8CB6C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A222F-E97E-496F-8922-6A051AD2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4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C6470E-9110-41DD-94FD-FA0CC18A1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9A8C8D-4A7B-4A72-B357-331714A69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6BAB2-2728-4CB6-9425-7D733D84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AFF9B-70AD-40BD-963C-2CFBEDC5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2DABA-C51D-4A3B-A165-B10B33BC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101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BAB0A-696C-4FCF-AA89-6C94CCD2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F0889-4035-41DB-8B3B-0D0F7BFCD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D40D99-8FCD-4F21-9D05-95306434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29E4B-4C1D-4F03-B87A-F854EC50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ABD9C-E2F5-456F-A090-A941168C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BF332-12A1-4B97-AA4D-A1A1D785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38B3F-1DB6-4B65-8D97-B7661D7DC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C13B0-1657-4BA9-BA85-603AC7A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721E3-B28F-4E69-B8A8-E7A9911E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0A5E1F-AD7F-4C87-9E79-9F101BB8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3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BDD85-7BC0-432D-8170-70FB5A50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A77F2-3FFB-4201-8E46-01BEC5661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25FDD2-A6C8-4668-9D8A-81384B064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7743A5-D695-4F68-A353-508197C6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D79F5-728C-4C29-9882-1E50A4F6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BF6FC4-B8CC-4653-9B33-9BE99B2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40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72F0C-B1EC-47D5-B613-88E4E590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43003-AA3B-4175-B652-96113A52C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130EE-7939-470A-A289-7F5D34938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15DFD2-0270-4400-9EF7-962CB84C1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49CCF8-E742-494F-B531-D4E64C44C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C4E2C4-F8C6-479C-98B1-3AD3F84F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A692BE-A52B-4FB6-85D9-AF4C73D1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87C25C-DBC3-4AC8-9BBA-5C120E67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9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78301-9AE6-4611-A465-8BF8578F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53A063-FED5-49D2-9939-7687C287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51395D-AF89-4995-A183-E977295A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FA9641-9195-410B-809B-B519ADB6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0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1E1DC8-295B-47C8-BCAA-29454EA2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5617B3-1932-4E1C-9E34-5BB96A87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4E74E-D6F1-4985-A4EF-736D9B1F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83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96135-96ED-4A20-9FCC-E8C87E3D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A9FA6-E39F-447A-8FF1-4A4F904CD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AE4895-BDE3-4387-88BA-408E5F9ED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14EA10-7F17-4354-A406-43B6DC2A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9273E1-6F86-4302-8D88-3A69CF1C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500E50-109F-41C9-B28F-99F2DF9D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24D2D-2670-4CC2-B900-CB0B6BCD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079557-95E2-4DE2-AE5E-6CC7F5CD2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BEFCCC-8D04-4F59-A323-1B26C194B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D448E-0129-47A0-B5E1-9F7FBE56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DA306E-735A-42B8-90F5-D21ACECD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AF78FC-4AA4-4A16-9BEA-67675343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52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8D8020-3281-4486-A213-6076E90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9B28E7-3D1C-4CC9-B97E-D92FCF963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87EB0-AB18-43CC-A88E-85DAE4B52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427E6-D03E-4A33-BD9D-B353A73CFFD0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DA510B-034E-4641-BE95-1CD61D24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FA763-3552-4580-BA66-4F0F16543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040EE-C20D-4A98-BF75-15D67C429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57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File:Card_heart.svg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en.wikipedia.org/wiki/File:Card_heart.svg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ard_heart.svg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Card_heart.sv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ard_heart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23AF23F-8D97-4F9E-B34B-8BE4927AB40B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746F2-7E46-4394-996A-184760062C6C}"/>
              </a:ext>
            </a:extLst>
          </p:cNvPr>
          <p:cNvSpPr txBox="1"/>
          <p:nvPr/>
        </p:nvSpPr>
        <p:spPr>
          <a:xfrm>
            <a:off x="0" y="329123"/>
            <a:ext cx="5024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</a:t>
            </a:r>
            <a:r>
              <a:rPr lang="ko-KR" altLang="en-US" sz="6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心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B72163-4FFC-481E-BF08-624C0ADE10B7}"/>
              </a:ext>
            </a:extLst>
          </p:cNvPr>
          <p:cNvSpPr/>
          <p:nvPr/>
        </p:nvSpPr>
        <p:spPr>
          <a:xfrm>
            <a:off x="2821858" y="3203028"/>
            <a:ext cx="6469626" cy="10987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E227E-6F4E-4BA3-A677-D246D6187B40}"/>
              </a:ext>
            </a:extLst>
          </p:cNvPr>
          <p:cNvSpPr/>
          <p:nvPr/>
        </p:nvSpPr>
        <p:spPr>
          <a:xfrm>
            <a:off x="3116827" y="3429000"/>
            <a:ext cx="5083277" cy="658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4A8EDC-8060-48FE-95DC-593519D71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93" y="3428999"/>
            <a:ext cx="658761" cy="658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E691AA-1B80-4A03-95B8-A39A3B333C41}"/>
              </a:ext>
            </a:extLst>
          </p:cNvPr>
          <p:cNvSpPr txBox="1"/>
          <p:nvPr/>
        </p:nvSpPr>
        <p:spPr>
          <a:xfrm>
            <a:off x="2821858" y="2372031"/>
            <a:ext cx="4404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6101F3-2727-4C0F-AE35-D320F411443F}"/>
              </a:ext>
            </a:extLst>
          </p:cNvPr>
          <p:cNvSpPr txBox="1"/>
          <p:nvPr/>
        </p:nvSpPr>
        <p:spPr>
          <a:xfrm>
            <a:off x="6821127" y="2645052"/>
            <a:ext cx="440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 추가</a:t>
            </a:r>
            <a:r>
              <a:rPr lang="en-US" altLang="ko-K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수정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258C15-57BE-499C-8D2D-71E8EC1D6FAA}"/>
              </a:ext>
            </a:extLst>
          </p:cNvPr>
          <p:cNvSpPr/>
          <p:nvPr/>
        </p:nvSpPr>
        <p:spPr>
          <a:xfrm>
            <a:off x="9291484" y="210299"/>
            <a:ext cx="1324511" cy="4365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F8341F-8420-4039-A533-54DA23E05946}"/>
              </a:ext>
            </a:extLst>
          </p:cNvPr>
          <p:cNvSpPr/>
          <p:nvPr/>
        </p:nvSpPr>
        <p:spPr>
          <a:xfrm>
            <a:off x="10757913" y="197242"/>
            <a:ext cx="1324511" cy="4365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EFA66B-E430-472C-994E-3C66DA49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986876">
            <a:off x="1831240" y="196440"/>
            <a:ext cx="479965" cy="5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3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1C95C-9800-42F9-AF24-9BF421DB892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5891EC1-132D-4D23-9389-99C28223CC3C}"/>
              </a:ext>
            </a:extLst>
          </p:cNvPr>
          <p:cNvSpPr/>
          <p:nvPr/>
        </p:nvSpPr>
        <p:spPr>
          <a:xfrm>
            <a:off x="147484" y="3077497"/>
            <a:ext cx="11897032" cy="3578942"/>
          </a:xfrm>
          <a:prstGeom prst="round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158DE-2150-4D81-9B61-8A2C998DF4BF}"/>
              </a:ext>
            </a:extLst>
          </p:cNvPr>
          <p:cNvSpPr txBox="1"/>
          <p:nvPr/>
        </p:nvSpPr>
        <p:spPr>
          <a:xfrm>
            <a:off x="147484" y="1011238"/>
            <a:ext cx="8091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8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心</a:t>
            </a:r>
            <a:r>
              <a: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도서관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802A743-C7D0-4259-8922-A36D5E7D5A6C}"/>
              </a:ext>
            </a:extLst>
          </p:cNvPr>
          <p:cNvSpPr/>
          <p:nvPr/>
        </p:nvSpPr>
        <p:spPr>
          <a:xfrm>
            <a:off x="717756" y="4727028"/>
            <a:ext cx="4837471" cy="884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92B7AF-5326-47E3-B0FF-9A8349362B85}"/>
              </a:ext>
            </a:extLst>
          </p:cNvPr>
          <p:cNvSpPr/>
          <p:nvPr/>
        </p:nvSpPr>
        <p:spPr>
          <a:xfrm>
            <a:off x="851722" y="4849239"/>
            <a:ext cx="3946422" cy="64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7DBB962-9158-4BED-894C-4451E065F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28" y="4916637"/>
            <a:ext cx="505514" cy="5055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27DA84-2FE3-4FC3-A876-D5EA5E97B3CB}"/>
              </a:ext>
            </a:extLst>
          </p:cNvPr>
          <p:cNvSpPr txBox="1"/>
          <p:nvPr/>
        </p:nvSpPr>
        <p:spPr>
          <a:xfrm>
            <a:off x="851722" y="4062756"/>
            <a:ext cx="2969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도서 검색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0EF76-1AB9-4567-B140-79FA8BDABD22}"/>
              </a:ext>
            </a:extLst>
          </p:cNvPr>
          <p:cNvSpPr txBox="1"/>
          <p:nvPr/>
        </p:nvSpPr>
        <p:spPr>
          <a:xfrm>
            <a:off x="3687098" y="4354325"/>
            <a:ext cx="4404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도서 추가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수정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9EF7CB8-5ED8-48B0-8CE5-1B7A67C380F0}"/>
              </a:ext>
            </a:extLst>
          </p:cNvPr>
          <p:cNvSpPr/>
          <p:nvPr/>
        </p:nvSpPr>
        <p:spPr>
          <a:xfrm>
            <a:off x="7086956" y="5175248"/>
            <a:ext cx="1661306" cy="4365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B5F643-C681-4F24-BE9C-499B955B2CB3}"/>
              </a:ext>
            </a:extLst>
          </p:cNvPr>
          <p:cNvSpPr/>
          <p:nvPr/>
        </p:nvSpPr>
        <p:spPr>
          <a:xfrm>
            <a:off x="9175570" y="5170862"/>
            <a:ext cx="1661306" cy="4365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08A03E1-04DB-41DE-94A8-5A44AA639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08" b="91442" l="10000" r="90000">
                        <a14:foregroundMark x1="52031" y1="91442" x2="52031" y2="91442"/>
                        <a14:foregroundMark x1="50625" y1="6708" x2="50625" y2="6708"/>
                        <a14:backgroundMark x1="45521" y1="35235" x2="45521" y2="35235"/>
                        <a14:backgroundMark x1="56198" y1="42174" x2="56198" y2="42174"/>
                        <a14:backgroundMark x1="57083" y1="47340" x2="57083" y2="47340"/>
                        <a14:backgroundMark x1="46719" y1="82652" x2="46719" y2="82652"/>
                        <a14:backgroundMark x1="53542" y1="89283" x2="53542" y2="89283"/>
                        <a14:backgroundMark x1="53333" y1="88358" x2="53333" y2="88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41" y="3852059"/>
            <a:ext cx="2707758" cy="15057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3BD432E-C188-47CE-8FB2-F084DC21F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46" b="98594" l="10000" r="90000">
                        <a14:backgroundMark x1="61207" y1="37500" x2="61207" y2="37500"/>
                        <a14:backgroundMark x1="60690" y1="53854" x2="60690" y2="53854"/>
                        <a14:backgroundMark x1="47586" y1="57708" x2="47586" y2="57708"/>
                        <a14:backgroundMark x1="47155" y1="55833" x2="47155" y2="5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548" y="3805083"/>
            <a:ext cx="1063652" cy="14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6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78FC8B-0052-4F42-925D-F9167CB7E7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5373ABE-9BCE-41E0-A303-35C8D340C824}"/>
              </a:ext>
            </a:extLst>
          </p:cNvPr>
          <p:cNvSpPr/>
          <p:nvPr/>
        </p:nvSpPr>
        <p:spPr>
          <a:xfrm>
            <a:off x="147484" y="3576319"/>
            <a:ext cx="11897032" cy="3171559"/>
          </a:xfrm>
          <a:prstGeom prst="roundRect">
            <a:avLst/>
          </a:prstGeom>
          <a:solidFill>
            <a:schemeClr val="tx1">
              <a:lumMod val="50000"/>
              <a:lumOff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652CA-19BB-40D8-9F90-4A8264EF8881}"/>
              </a:ext>
            </a:extLst>
          </p:cNvPr>
          <p:cNvSpPr txBox="1"/>
          <p:nvPr/>
        </p:nvSpPr>
        <p:spPr>
          <a:xfrm>
            <a:off x="835209" y="2301596"/>
            <a:ext cx="8091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8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心</a:t>
            </a:r>
            <a:r>
              <a: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6FF7F7-4DC8-4BE2-9348-3A1E438D4F2C}"/>
              </a:ext>
            </a:extLst>
          </p:cNvPr>
          <p:cNvSpPr/>
          <p:nvPr/>
        </p:nvSpPr>
        <p:spPr>
          <a:xfrm>
            <a:off x="910796" y="5336628"/>
            <a:ext cx="4837471" cy="884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155D93-DE5D-4F89-86D1-60027DADFFBA}"/>
              </a:ext>
            </a:extLst>
          </p:cNvPr>
          <p:cNvSpPr/>
          <p:nvPr/>
        </p:nvSpPr>
        <p:spPr>
          <a:xfrm>
            <a:off x="1044762" y="5458839"/>
            <a:ext cx="3946422" cy="64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07F3CE-EF2E-4EFD-8BAC-1C36AC32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68" y="5526237"/>
            <a:ext cx="505514" cy="505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6C6E6D-D826-4409-931C-DBC08E1F05C9}"/>
              </a:ext>
            </a:extLst>
          </p:cNvPr>
          <p:cNvSpPr txBox="1"/>
          <p:nvPr/>
        </p:nvSpPr>
        <p:spPr>
          <a:xfrm>
            <a:off x="1044762" y="4672356"/>
            <a:ext cx="2969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 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143EA-DBB4-496D-982C-4A71080D76ED}"/>
              </a:ext>
            </a:extLst>
          </p:cNvPr>
          <p:cNvSpPr txBox="1"/>
          <p:nvPr/>
        </p:nvSpPr>
        <p:spPr>
          <a:xfrm>
            <a:off x="3880138" y="4963925"/>
            <a:ext cx="2002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 추가</a:t>
            </a: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수정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7D0B8B-D3FA-4C0C-BF90-A8D63AAD4A5A}"/>
              </a:ext>
            </a:extLst>
          </p:cNvPr>
          <p:cNvSpPr/>
          <p:nvPr/>
        </p:nvSpPr>
        <p:spPr>
          <a:xfrm>
            <a:off x="7279996" y="5784848"/>
            <a:ext cx="1661306" cy="4365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921ADD3-ACA4-407C-AFCE-885842816A9C}"/>
              </a:ext>
            </a:extLst>
          </p:cNvPr>
          <p:cNvSpPr/>
          <p:nvPr/>
        </p:nvSpPr>
        <p:spPr>
          <a:xfrm>
            <a:off x="9368610" y="5780462"/>
            <a:ext cx="1661306" cy="4365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D23AD9B-F2EC-42C8-B68B-4A1958F36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986876">
            <a:off x="3281800" y="2218867"/>
            <a:ext cx="481836" cy="5697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29594D-4330-4A20-9B24-4242C1800B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892" b="98337" l="49917" r="91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28" t="41217" r="3703" b="5072"/>
          <a:stretch/>
        </p:blipFill>
        <p:spPr>
          <a:xfrm flipH="1">
            <a:off x="8789191" y="5127078"/>
            <a:ext cx="1011354" cy="9677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973908-4AE0-4BB0-A949-E1FA17C1F8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268" b="94179" l="4917" r="51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913" r="50063"/>
          <a:stretch/>
        </p:blipFill>
        <p:spPr>
          <a:xfrm>
            <a:off x="6545220" y="5164851"/>
            <a:ext cx="1198862" cy="10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1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364B91D-8B5A-48B9-ACEB-DEC06EC3C6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5679720-8272-489E-9441-3CDE01438A2A}"/>
              </a:ext>
            </a:extLst>
          </p:cNvPr>
          <p:cNvSpPr/>
          <p:nvPr/>
        </p:nvSpPr>
        <p:spPr>
          <a:xfrm>
            <a:off x="5971535" y="3355913"/>
            <a:ext cx="5969072" cy="3122843"/>
          </a:xfrm>
          <a:prstGeom prst="roundRect">
            <a:avLst/>
          </a:prstGeom>
          <a:solidFill>
            <a:schemeClr val="tx1">
              <a:lumMod val="50000"/>
              <a:lumOff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도서 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7D87D-622F-41B3-9B28-372314D172D1}"/>
              </a:ext>
            </a:extLst>
          </p:cNvPr>
          <p:cNvSpPr txBox="1"/>
          <p:nvPr/>
        </p:nvSpPr>
        <p:spPr>
          <a:xfrm>
            <a:off x="357228" y="1864396"/>
            <a:ext cx="8091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8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心</a:t>
            </a:r>
            <a:r>
              <a: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FE50A85-DDD8-41B3-BFC5-33239DB8A795}"/>
              </a:ext>
            </a:extLst>
          </p:cNvPr>
          <p:cNvSpPr/>
          <p:nvPr/>
        </p:nvSpPr>
        <p:spPr>
          <a:xfrm>
            <a:off x="418038" y="4715974"/>
            <a:ext cx="4837471" cy="8847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F7BED5-E47A-4207-93F8-C0DFFBBD270C}"/>
              </a:ext>
            </a:extLst>
          </p:cNvPr>
          <p:cNvSpPr/>
          <p:nvPr/>
        </p:nvSpPr>
        <p:spPr>
          <a:xfrm>
            <a:off x="552004" y="4838185"/>
            <a:ext cx="3946422" cy="646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ADADF9-BEB9-4D3C-9BD1-231BD12EA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10" y="4905583"/>
            <a:ext cx="505514" cy="505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2F53D-5532-4542-9963-340038892E1F}"/>
              </a:ext>
            </a:extLst>
          </p:cNvPr>
          <p:cNvSpPr txBox="1"/>
          <p:nvPr/>
        </p:nvSpPr>
        <p:spPr>
          <a:xfrm>
            <a:off x="552004" y="4051702"/>
            <a:ext cx="2969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 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8DBE4-6B8F-4165-BC1B-221390D33510}"/>
              </a:ext>
            </a:extLst>
          </p:cNvPr>
          <p:cNvSpPr txBox="1"/>
          <p:nvPr/>
        </p:nvSpPr>
        <p:spPr>
          <a:xfrm>
            <a:off x="3387380" y="4343271"/>
            <a:ext cx="2002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 추가</a:t>
            </a: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수정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BB6F2E9-A2CF-44A4-B3C8-C4E603B49693}"/>
              </a:ext>
            </a:extLst>
          </p:cNvPr>
          <p:cNvSpPr/>
          <p:nvPr/>
        </p:nvSpPr>
        <p:spPr>
          <a:xfrm>
            <a:off x="7689277" y="82359"/>
            <a:ext cx="2103878" cy="80483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F487FB-E349-492F-AE09-B2E17E35285F}"/>
              </a:ext>
            </a:extLst>
          </p:cNvPr>
          <p:cNvSpPr/>
          <p:nvPr/>
        </p:nvSpPr>
        <p:spPr>
          <a:xfrm>
            <a:off x="9940639" y="82360"/>
            <a:ext cx="2103877" cy="80483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25FB70-104E-475A-A2E6-90BA8D59C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986876">
            <a:off x="2803819" y="1781667"/>
            <a:ext cx="481836" cy="569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34E34-14C1-423A-95D3-C7DB9DD50C2B}"/>
              </a:ext>
            </a:extLst>
          </p:cNvPr>
          <p:cNvSpPr txBox="1"/>
          <p:nvPr/>
        </p:nvSpPr>
        <p:spPr>
          <a:xfrm>
            <a:off x="6348844" y="3917373"/>
            <a:ext cx="582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59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70E2A5-5051-46B9-9D96-9B733E89D3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3BDEF65-33DA-4EF5-A5DB-D64B84365A70}"/>
              </a:ext>
            </a:extLst>
          </p:cNvPr>
          <p:cNvSpPr/>
          <p:nvPr/>
        </p:nvSpPr>
        <p:spPr>
          <a:xfrm>
            <a:off x="3231503" y="1378736"/>
            <a:ext cx="5539807" cy="4905901"/>
          </a:xfrm>
          <a:prstGeom prst="roundRect">
            <a:avLst/>
          </a:prstGeom>
          <a:solidFill>
            <a:schemeClr val="tx1">
              <a:lumMod val="50000"/>
              <a:lumOff val="5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6E47B6-05B5-47B8-850E-E80674662F95}"/>
              </a:ext>
            </a:extLst>
          </p:cNvPr>
          <p:cNvGrpSpPr/>
          <p:nvPr/>
        </p:nvGrpSpPr>
        <p:grpSpPr>
          <a:xfrm>
            <a:off x="585827" y="1836933"/>
            <a:ext cx="4798973" cy="1189381"/>
            <a:chOff x="585827" y="1836933"/>
            <a:chExt cx="4798973" cy="11893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8E53CF-C461-457C-A507-DC265D537DF4}"/>
                </a:ext>
              </a:extLst>
            </p:cNvPr>
            <p:cNvSpPr txBox="1"/>
            <p:nvPr/>
          </p:nvSpPr>
          <p:spPr>
            <a:xfrm>
              <a:off x="585827" y="2010651"/>
              <a:ext cx="47989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My</a:t>
              </a:r>
              <a:r>
                <a:rPr lang="en-US" altLang="ko-KR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6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心</a:t>
              </a:r>
              <a:r>
                <a:rPr lang="ko-KR" altLang="en-US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ko-KR" altLang="en-US" sz="6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도서관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9924FE-7C7E-434E-9060-2B8331232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 rot="1986876">
              <a:off x="2382162" y="1836933"/>
              <a:ext cx="314996" cy="489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735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953CE6-C26B-484C-AB62-CE9B98D07A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E2A7E-53C8-4DEE-9563-5FCF6E4F80C0}"/>
              </a:ext>
            </a:extLst>
          </p:cNvPr>
          <p:cNvSpPr txBox="1"/>
          <p:nvPr/>
        </p:nvSpPr>
        <p:spPr>
          <a:xfrm>
            <a:off x="273556" y="544921"/>
            <a:ext cx="6303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6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心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도서관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58B868-0447-428F-A9DD-03D0DF5C0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986876">
            <a:off x="3097642" y="2866488"/>
            <a:ext cx="413740" cy="4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5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53</Words>
  <Application>Microsoft Office PowerPoint</Application>
  <PresentationFormat>와이드스크린</PresentationFormat>
  <Paragraphs>24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EunJeong</dc:creator>
  <cp:lastModifiedBy> </cp:lastModifiedBy>
  <cp:revision>18</cp:revision>
  <dcterms:created xsi:type="dcterms:W3CDTF">2018-04-18T14:28:57Z</dcterms:created>
  <dcterms:modified xsi:type="dcterms:W3CDTF">2018-04-19T06:13:17Z</dcterms:modified>
</cp:coreProperties>
</file>